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75" r:id="rId2"/>
    <p:sldId id="276" r:id="rId3"/>
    <p:sldId id="257" r:id="rId4"/>
    <p:sldId id="265" r:id="rId5"/>
    <p:sldId id="277" r:id="rId6"/>
    <p:sldId id="266" r:id="rId7"/>
    <p:sldId id="270" r:id="rId8"/>
    <p:sldId id="278" r:id="rId9"/>
    <p:sldId id="279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11/7/2025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5" r:id="rId5"/>
    <p:sldLayoutId id="2147483683" r:id="rId6"/>
    <p:sldLayoutId id="2147483679" r:id="rId7"/>
    <p:sldLayoutId id="2147483680" r:id="rId8"/>
    <p:sldLayoutId id="2147483681" r:id="rId9"/>
    <p:sldLayoutId id="2147483682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TỔNG QUAN HỆ THỐNG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THỜI KHOÁ BIỂU CÁ NHÂN</a:t>
            </a:r>
            <a:br>
              <a:rPr lang="en-US" sz="2800" b="0" dirty="0"/>
            </a:br>
            <a:r>
              <a:rPr lang="en-US" sz="2800" b="0" dirty="0"/>
              <a:t>SPCN: LÊ HẢI ANH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MỤC TIÊU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AI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biểu</a:t>
            </a:r>
            <a:endParaRPr lang="en-US" dirty="0"/>
          </a:p>
          <a:p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E8207-9FD2-527F-2F3A-148B18F6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AD8FC-3F0F-4048-F325-8DAEBF4D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037D7-91FD-DD3E-A9AA-A96DF566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DỰ ÁN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34C94-674F-6FD8-DE82-CE85D6B191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: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  <a:p>
            <a:r>
              <a:rPr lang="en-US" dirty="0" err="1"/>
              <a:t>Thách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&amp;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4CF3D2A-8D68-4FF8-6846-F06C5D2BA025}"/>
              </a:ext>
            </a:extLst>
          </p:cNvPr>
          <p:cNvSpPr/>
          <p:nvPr/>
        </p:nvSpPr>
        <p:spPr>
          <a:xfrm>
            <a:off x="612476" y="3528204"/>
            <a:ext cx="586596" cy="3838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89CD5-4493-B5F7-8D30-EC265FD897AE}"/>
              </a:ext>
            </a:extLst>
          </p:cNvPr>
          <p:cNvSpPr txBox="1"/>
          <p:nvPr/>
        </p:nvSpPr>
        <p:spPr>
          <a:xfrm>
            <a:off x="1448282" y="3379397"/>
            <a:ext cx="499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sẽ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học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đoán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sắp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xếp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TKB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gian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ngắn</a:t>
            </a:r>
            <a:endParaRPr lang="vi-VN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08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CÀI ĐẶT VÀ CHẠY HỆ 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4337050" cy="5132832"/>
          </a:xfrm>
        </p:spPr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: Python 3.10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, repo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r>
              <a:rPr lang="en-US" dirty="0"/>
              <a:t>Thư </a:t>
            </a:r>
            <a:r>
              <a:rPr lang="en-US" dirty="0" err="1"/>
              <a:t>viện</a:t>
            </a:r>
            <a:r>
              <a:rPr lang="en-US" dirty="0"/>
              <a:t>: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requirements.txt</a:t>
            </a:r>
          </a:p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: </a:t>
            </a:r>
          </a:p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 python web/app.py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C6DB2-7E66-8F8C-6BD9-2FFBCAD1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430" y="862584"/>
            <a:ext cx="3421888" cy="51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FED90-8121-9BA8-8498-9A8CD4C59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1" y="1564013"/>
            <a:ext cx="7974518" cy="42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D1B1-DEE7-CE79-34A9-0E6D3A02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DC4478-A874-0A29-C4BB-0D10E33B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EF6766-9D81-6B88-DC51-E526FA96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817F11-AAF7-99CA-DB01-AB01667C3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741" y="1564977"/>
            <a:ext cx="7974518" cy="42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7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1681E-8D72-FEF1-A675-67A2E8E9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49205-5155-BCF9-A730-E586910A7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3FA5D0-BD6C-91F1-36BD-CDD09F56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78A66-6647-680F-32F6-2FDE6BA0B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613" y="1564013"/>
            <a:ext cx="7966774" cy="42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180</Words>
  <Application>Microsoft Office PowerPoint</Application>
  <PresentationFormat>On-screen Show (4:3)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MỤC TIÊU</vt:lpstr>
      <vt:lpstr>GIỚI THIỆU DỰ ÁN</vt:lpstr>
      <vt:lpstr>CÀI ĐẶT VÀ CHẠY HỆ THỐNG</vt:lpstr>
      <vt:lpstr>DEMO HỆ THỐNG</vt:lpstr>
      <vt:lpstr>DEMO HỆ THỐNG</vt:lpstr>
      <vt:lpstr>DEMO HỆ THỐNG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Nhat Bao 20241661E</cp:lastModifiedBy>
  <cp:revision>14</cp:revision>
  <dcterms:created xsi:type="dcterms:W3CDTF">2021-05-28T04:32:29Z</dcterms:created>
  <dcterms:modified xsi:type="dcterms:W3CDTF">2025-11-07T16:26:09Z</dcterms:modified>
</cp:coreProperties>
</file>